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ngella White" charset="1" panose="02000503000000020003"/>
      <p:regular r:id="rId7"/>
    </p:embeddedFont>
    <p:embeddedFont>
      <p:font typeface="Crimson Pro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-880204">
            <a:off x="2296458" y="7058059"/>
            <a:ext cx="12464600" cy="3717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96"/>
              </a:lnSpc>
            </a:pPr>
            <a:r>
              <a:rPr lang="en-US" sz="40793">
                <a:solidFill>
                  <a:srgbClr val="000000"/>
                </a:solidFill>
                <a:latin typeface="Angella White"/>
                <a:ea typeface="Angella White"/>
                <a:cs typeface="Angella White"/>
                <a:sym typeface="Angella White"/>
              </a:rPr>
              <a:t>Sophia</a:t>
            </a:r>
          </a:p>
        </p:txBody>
      </p:sp>
      <p:sp>
        <p:nvSpPr>
          <p:cNvPr name="TextBox 3" id="3"/>
          <p:cNvSpPr txBox="true"/>
          <p:nvPr/>
        </p:nvSpPr>
        <p:spPr>
          <a:xfrm rot="-806670">
            <a:off x="7308483" y="10678393"/>
            <a:ext cx="14078721" cy="3717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96"/>
              </a:lnSpc>
            </a:pPr>
            <a:r>
              <a:rPr lang="en-US" sz="40793">
                <a:solidFill>
                  <a:srgbClr val="000000"/>
                </a:solidFill>
                <a:latin typeface="Angella White"/>
                <a:ea typeface="Angella White"/>
                <a:cs typeface="Angella White"/>
                <a:sym typeface="Angella White"/>
              </a:rPr>
              <a:t>Robert</a:t>
            </a:r>
          </a:p>
        </p:txBody>
      </p:sp>
      <p:sp>
        <p:nvSpPr>
          <p:cNvPr name="TextBox 4" id="4"/>
          <p:cNvSpPr txBox="true"/>
          <p:nvPr/>
        </p:nvSpPr>
        <p:spPr>
          <a:xfrm rot="-882836">
            <a:off x="3755395" y="12665195"/>
            <a:ext cx="2707614" cy="2110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65"/>
              </a:lnSpc>
            </a:pPr>
            <a:r>
              <a:rPr lang="en-US" sz="23131">
                <a:solidFill>
                  <a:srgbClr val="000000"/>
                </a:solidFill>
                <a:latin typeface="Angella White"/>
                <a:ea typeface="Angella White"/>
                <a:cs typeface="Angella White"/>
                <a:sym typeface="Angella White"/>
              </a:rPr>
              <a:t>and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471541" y="3044974"/>
            <a:ext cx="12623993" cy="96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83"/>
              </a:lnSpc>
            </a:pPr>
            <a:r>
              <a:rPr lang="en-US" sz="5559" spc="561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WELCOME TO THE WEDDING OF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705680" y="17789834"/>
            <a:ext cx="24020641" cy="17492194"/>
          </a:xfrm>
          <a:custGeom>
            <a:avLst/>
            <a:gdLst/>
            <a:ahLst/>
            <a:cxnLst/>
            <a:rect r="r" b="b" t="t" l="l"/>
            <a:pathLst>
              <a:path h="17492194" w="24020641">
                <a:moveTo>
                  <a:pt x="0" y="0"/>
                </a:moveTo>
                <a:lnTo>
                  <a:pt x="24020640" y="0"/>
                </a:lnTo>
                <a:lnTo>
                  <a:pt x="24020640" y="17492194"/>
                </a:lnTo>
                <a:lnTo>
                  <a:pt x="0" y="174921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172" r="-5931" b="-647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164218" y="16276135"/>
            <a:ext cx="8603271" cy="1137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577"/>
              </a:lnSpc>
            </a:pPr>
            <a:r>
              <a:rPr lang="en-US" sz="4401" spc="444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THANK YOU FOR CELEBRATING WITH US!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156661" y="14131573"/>
            <a:ext cx="9610828" cy="174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427"/>
              </a:lnSpc>
            </a:pPr>
            <a:r>
              <a:rPr lang="en-US" sz="9683" spc="978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23.07.2023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DAGytFWh5Pw</dc:identifier>
  <dcterms:modified xsi:type="dcterms:W3CDTF">2011-08-01T06:04:30Z</dcterms:modified>
  <cp:revision>1</cp:revision>
  <dc:title>White Minimalist Wedding Welcome Sign Poster (30 x 40 in)</dc:title>
</cp:coreProperties>
</file>